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1" r:id="rId25"/>
    <p:sldId id="278" r:id="rId26"/>
    <p:sldId id="279" r:id="rId27"/>
    <p:sldId id="280" r:id="rId28"/>
    <p:sldId id="282" r:id="rId29"/>
    <p:sldId id="283" r:id="rId30"/>
    <p:sldId id="284" r:id="rId31"/>
    <p:sldId id="285" r:id="rId32"/>
    <p:sldId id="292" r:id="rId33"/>
    <p:sldId id="293" r:id="rId34"/>
    <p:sldId id="294" r:id="rId35"/>
    <p:sldId id="286" r:id="rId36"/>
    <p:sldId id="287" r:id="rId37"/>
    <p:sldId id="288" r:id="rId38"/>
    <p:sldId id="289" r:id="rId39"/>
    <p:sldId id="290" r:id="rId40"/>
    <p:sldId id="291" r:id="rId41"/>
    <p:sldId id="295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296" r:id="rId54"/>
    <p:sldId id="297" r:id="rId55"/>
    <p:sldId id="298" r:id="rId56"/>
    <p:sldId id="299" r:id="rId57"/>
    <p:sldId id="300" r:id="rId58"/>
    <p:sldId id="301" r:id="rId5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07A8C-3874-0AB0-BA72-6B862EF7B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2337F3-9026-44DB-9249-9EF737AAB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204485-0BAA-C54E-07EA-91D081EBA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408138-A39D-F6E9-DD10-1643587C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37E16-C5D8-0100-A35D-807B8781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64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35715-2BBB-7C5D-56A2-F8D4BD18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CE1C14-5D63-458B-EEBC-E23F44602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F7DC21-7ED9-D3A1-02AE-ED8AAAFE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76BA41-77CA-A167-0397-3B6F963E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7A7774-AF10-740C-0EFD-EBD7FE00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89CCE9D-DC77-917A-B93A-9EB83BA53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A64E85-2145-F55A-A413-BD8406B86A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64FCD8-E40C-816E-0AFD-7F5C7376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72FA23-E3A9-51BC-AAB7-CDE35A94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4119E2-C2B9-9FF4-92FE-3CA93244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87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74054-138A-9ED5-B82B-1D535A52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0C24C-67BC-B5C6-2910-66D4658A4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87D767-B87B-6FDA-56AD-BA8D1585E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5B9801-24ED-1AE8-1B41-9E468848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33BD75-E854-B739-00BF-4133E75B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84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7E682-6B51-139A-D516-993DB8FF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9FC8E7-EFE2-A539-FE6A-A1A2166FC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344F1A-CABF-8E27-E1BF-E7D99BE53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E6D557-0EA9-288B-A799-D85711AC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3B3A5D-5A40-46F5-703D-1EDC5209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61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807D1-AA62-9FC7-A23C-F86A94A2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70BD0F-D4C0-22E1-4CF7-DB4AA86FA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F61E4D-DA09-68B6-91EC-71B52F2E4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2215F9A-0B2E-850F-D04F-30487971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EF8D06-1015-DDDC-EE5F-88E462D76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01441D-5776-BA47-2C50-EA381C608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51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0DA9F-5FE9-D36B-A887-444B48CDC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5C6E01-96E1-1E0C-395B-7B767B780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2B1753-1D72-9DD6-7F58-E073A572C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0CA764-BFAC-EF40-7938-92E0BF1207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2B4D48-C03B-A7CF-C6D8-B00F68DC6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877543C-7CFE-E06B-8027-2A49FB104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32586D2-803E-BE15-30E6-E9723E1D1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2101DF6-95F7-F45F-678A-FC5CEE86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751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7B1BE-B2F3-48DE-830B-CCAB87D3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9CB4CE-FCD1-D3D7-B69E-6BBC59AE3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0ADFE8-6D20-15B8-99C1-4FC8F4ED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1933FB-87EF-94AE-A5C3-BCFE18124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80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71C61D-D9D0-955A-60C6-E9D0586C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3EF011-FCDF-BBF2-D384-185AF4D7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1B6CA6-CB32-499B-BDA4-C94296F17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13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29C77-B7E2-373C-0C3A-0585E170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58D584-0077-54D4-D8D6-86DD74454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BEEF2D-F76B-49CC-1B2C-63B535EA0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32C914-F6E0-3F8A-E220-65210864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773547-2DC9-CFCC-5B48-51210A4B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0313D1-94D1-4F6E-DE6F-5533E820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40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50E8E-C597-C728-D1F9-DED55483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08CD95-AD86-D2BA-2884-744CDA1C3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4280A0-13B5-A9F1-F0B9-CD400E2AD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9D33F1-0DF9-3B3E-EB5F-BDF216AD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A2043B-48E9-7030-D437-2413113A5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24257C-75C3-9421-A148-B0F0E5150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97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55EA62-FC22-A732-2098-BD81CF0B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8FCCA6-586B-2B0C-B585-F813E718F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2786CA-624E-D7D4-D980-AE4F0CC39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37DB8-BDFA-4A7E-9490-81FB1621A689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6A4B10-2F02-00AA-7101-99DB5CDCC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69F55D-2707-DDFB-65A5-98C4B7D4E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4314A-F089-4D3B-9C86-308051A310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40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1C3611-EE17-C596-CD6B-0C97164CDB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Exercise 2- </a:t>
            </a:r>
            <a:r>
              <a:rPr lang="en-US" altLang="zh-CN" dirty="0" err="1"/>
              <a:t>Zhonghui,Guo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F24AD9-351C-96AA-5762-DE0F489BA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altLang="zh-CN" dirty="0"/>
              <a:t>cgt545_02_zhonghui</a:t>
            </a:r>
            <a:r>
              <a:rPr lang="en-US" altLang="zh-CN" dirty="0"/>
              <a:t>/</a:t>
            </a:r>
            <a:r>
              <a:rPr lang="en-US" altLang="zh-CN" dirty="0" err="1"/>
              <a:t>NewMap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6341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F26166-5684-FFA1-5E56-A6314BFB2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5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B02186-A39E-152F-4D46-8B9C06208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98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7BACCC-7E65-ABC1-2AB7-19574C08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10" r="1248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7EF42E-B2A2-8EE8-16BB-8C3C7EB8B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50" r="13602" b="-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3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3B1FFA-AAD4-F2F6-B69A-481736E41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0FEB703-016B-D16B-6B4E-912F2CA6A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>
                <a:solidFill>
                  <a:schemeClr val="tx1">
                    <a:lumMod val="85000"/>
                    <a:lumOff val="15000"/>
                  </a:schemeClr>
                </a:solidFill>
              </a:rPr>
              <a:t>Broad daylight with full lighting in the building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98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DAC212F-B5DF-077F-3E8D-630C17B95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7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47190B-F4DD-B757-D209-899C00882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0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C7FD86-A13F-ACA9-7828-A5099CAA4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9F8528-3A7D-3C15-DF32-303B368F7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3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83AE74-0570-5068-09A4-33F9675FF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FF37E4-7AC0-E094-45D4-65AFEC3E3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161A814-C5F7-177F-27B4-3EAA6AE5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>
                <a:solidFill>
                  <a:schemeClr val="tx1">
                    <a:lumMod val="85000"/>
                    <a:lumOff val="15000"/>
                  </a:schemeClr>
                </a:solidFill>
              </a:rPr>
              <a:t>Broad daylight with no lights on in the building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046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92C902-FE03-07CB-194B-66AD4D068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3148B8D-DC0A-609E-A29A-0E556E1CB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Sunset (dusk) with no lights on in the building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09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BBCF83F-5A81-4FF9-1CC2-3F70C54D2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1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8506A69E-71C4-4C19-2973-778293B51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93" r="111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9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67797E7-2A9E-F252-211B-4329140B2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73" r="160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59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45D1041-2C34-C070-B4CE-D5E05D25F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63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52BAFB-DE9B-C215-4D3C-D6412E5B1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70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房间的摆设布局&#10;&#10;低可信度描述已自动生成">
            <a:extLst>
              <a:ext uri="{FF2B5EF4-FFF2-40B4-BE49-F238E27FC236}">
                <a16:creationId xmlns:a16="http://schemas.microsoft.com/office/drawing/2014/main" id="{08A4FD00-5B45-3072-8F81-0C93030DE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7BF14F-4E12-8879-1829-9B699829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Sunset (dusk) with low lights on in the building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106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DF6F15-8899-FFC4-8314-DF3EFB35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4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A792B3-CB46-0D14-AACA-294D28D9B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8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33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169C10-D076-D7B6-5BA1-E0753FA24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6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240F672-BC87-0C2D-90CE-6D908FCC9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35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DE06F7-70AA-358A-F312-423D21515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11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3B686B-CED7-5B66-93BD-F9632BAE3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59" r="3256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44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0187FB-1072-38C5-8B0B-2B05A5F2A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3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BF1F28-DE60-95E2-B9C7-F70B88681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>
                <a:solidFill>
                  <a:schemeClr val="tx1">
                    <a:lumMod val="85000"/>
                    <a:lumOff val="15000"/>
                  </a:schemeClr>
                </a:solidFill>
              </a:rPr>
              <a:t>Sunset (dusk) with full lights on in the building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498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AFAFEF0-C28F-62FA-D41B-A8977543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40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ADC2BB-9804-2B23-7F5B-593220611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83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F21712-0DD1-3035-A590-87B05BC90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27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80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BC3C517-328C-D07C-F39D-2A0C32464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8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38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6FFB33-9C42-33AF-AD51-C1DDE9E40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1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4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3E0C70A-722E-1020-D871-8D9441179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995CF8-17B1-7643-6326-64ED96ECF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100">
                <a:solidFill>
                  <a:schemeClr val="tx1">
                    <a:lumMod val="85000"/>
                    <a:lumOff val="15000"/>
                  </a:schemeClr>
                </a:solidFill>
              </a:rPr>
              <a:t>Night time with no lights on in the building, only starlight outside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47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6BDC69C-6DC0-3CA6-5DE6-EC33DE552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2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6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7DE21D-58DF-63CD-A34C-F0351A067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9" r="109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62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14CD472-5F88-258A-7AF1-E65172301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72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90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421B40-2BE7-0003-9D95-25872E53C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89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02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EBC02B-755D-5B80-6461-A351CF97C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16" r="-1" b="-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47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7B1A2A-719F-4324-3181-84861684F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2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73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575827-56D3-526D-BE08-1BA86374E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6" r="291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15625C-BB4B-21F4-54D1-95515420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100">
                <a:solidFill>
                  <a:schemeClr val="tx1">
                    <a:lumMod val="85000"/>
                    <a:lumOff val="15000"/>
                  </a:schemeClr>
                </a:solidFill>
              </a:rPr>
              <a:t>Night time with low lights on in the building, only starlight outside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9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25601E-86A0-8337-DBFF-9D2E751AF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B2C4B7-6309-7AA0-D086-3E4AC3FA2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F1486D-34F1-C2DA-168E-509BE3917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32"/>
            <a:ext cx="12192000" cy="65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35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ACEC6-DA1C-B7D4-A23B-17378583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5CBA5-E83A-1EF8-ED55-0D183863A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218E48-664B-BA0C-A737-CFAD71903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00"/>
            <a:ext cx="12192000" cy="6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40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2AD56-2594-ABD0-1820-350EC0CE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FBDE80-7B06-0811-266F-CEDDCEF1D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58932F-9D24-2D3D-3B71-67F7A8DD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28"/>
            <a:ext cx="12192000" cy="65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48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E8E359-D330-1468-B586-2A34D658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A17453-2438-C102-73D5-215E48FDF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9A07BE-C330-10EB-19F0-54EA80C3E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50"/>
            <a:ext cx="12192000" cy="655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13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9C946-40DE-B909-6474-312F70C0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7C532-0C85-4D21-3FF9-A6DB92B2B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FB6FB1-08CE-8855-CA61-AABF015C8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11"/>
            <a:ext cx="12192000" cy="655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C05E99-BAB7-A105-57DA-273144020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05" r="221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8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黑暗里有灯光&#10;&#10;中度可信度描述已自动生成">
            <a:extLst>
              <a:ext uri="{FF2B5EF4-FFF2-40B4-BE49-F238E27FC236}">
                <a16:creationId xmlns:a16="http://schemas.microsoft.com/office/drawing/2014/main" id="{3D5D37CE-52FC-3FD3-ACE9-D333ED895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C91340-2588-2421-FC66-4A4A3B3B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100">
                <a:solidFill>
                  <a:schemeClr val="tx1">
                    <a:lumMod val="85000"/>
                    <a:lumOff val="15000"/>
                  </a:schemeClr>
                </a:solidFill>
              </a:rPr>
              <a:t>Night time with full lights on in the building, only starlight outsid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346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3AF088-74A5-C476-226A-FC006031A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4" r="-1" b="-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63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9596A03-398F-C8A0-7875-BA49D22D0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2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96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9C7F071-B118-E899-A793-9885327EB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3" r="2302" b="-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04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9A24D6-F369-4FB7-9D76-097AA1CBF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29" b="1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91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7615C6-CDA3-A34D-DCF4-149EA3D65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00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32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90BB52-299E-1E82-6CB9-7E338176D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4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2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656FF5-E1C5-A282-AEA8-77706BDF6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2" r="142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0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469520-CE5D-B8DE-5950-29955E62C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E57A90A-F2BB-A041-5243-7192AB5A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>
                <a:solidFill>
                  <a:schemeClr val="tx1">
                    <a:lumMod val="85000"/>
                    <a:lumOff val="15000"/>
                  </a:schemeClr>
                </a:solidFill>
              </a:rPr>
              <a:t>Broad daylight with low lighting in the building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30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CCEE52-3EB8-2C5C-5F73-04BE00622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9" r="16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12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695B96F40D1E46B713B631255F2B56" ma:contentTypeVersion="9" ma:contentTypeDescription="Create a new document." ma:contentTypeScope="" ma:versionID="f8982eaef9c173c7ff3aec7cb411bd31">
  <xsd:schema xmlns:xsd="http://www.w3.org/2001/XMLSchema" xmlns:xs="http://www.w3.org/2001/XMLSchema" xmlns:p="http://schemas.microsoft.com/office/2006/metadata/properties" xmlns:ns3="d1de5b4a-2316-4c18-825e-d4dafb8b7864" xmlns:ns4="eaade75a-d63d-44e7-b5d7-a940269e3549" targetNamespace="http://schemas.microsoft.com/office/2006/metadata/properties" ma:root="true" ma:fieldsID="45bb886d128876da107bbe9b7914d4c2" ns3:_="" ns4:_="">
    <xsd:import namespace="d1de5b4a-2316-4c18-825e-d4dafb8b7864"/>
    <xsd:import namespace="eaade75a-d63d-44e7-b5d7-a940269e35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de5b4a-2316-4c18-825e-d4dafb8b78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ade75a-d63d-44e7-b5d7-a940269e354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1de5b4a-2316-4c18-825e-d4dafb8b7864" xsi:nil="true"/>
  </documentManagement>
</p:properties>
</file>

<file path=customXml/itemProps1.xml><?xml version="1.0" encoding="utf-8"?>
<ds:datastoreItem xmlns:ds="http://schemas.openxmlformats.org/officeDocument/2006/customXml" ds:itemID="{FFE0F1DD-98EC-4C25-8FC5-8A2597A8B6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9C6EBD-D7C0-4535-B629-A7BCE6F624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de5b4a-2316-4c18-825e-d4dafb8b7864"/>
    <ds:schemaRef ds:uri="eaade75a-d63d-44e7-b5d7-a940269e35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564624-8422-4188-82D8-A82FC88FFD97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eaade75a-d63d-44e7-b5d7-a940269e3549"/>
    <ds:schemaRef ds:uri="d1de5b4a-2316-4c18-825e-d4dafb8b786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107</Words>
  <Application>Microsoft Office PowerPoint</Application>
  <PresentationFormat>宽屏</PresentationFormat>
  <Paragraphs>11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9" baseType="lpstr">
      <vt:lpstr>等线</vt:lpstr>
      <vt:lpstr>等线 Light</vt:lpstr>
      <vt:lpstr>Arial</vt:lpstr>
      <vt:lpstr>Office 主题​​</vt:lpstr>
      <vt:lpstr>Exercise 2- Zhonghui,Guo</vt:lpstr>
      <vt:lpstr>Broad daylight with no lights on in the building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Broad daylight with low lighting in the building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Broad daylight with full lighting in the building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Sunset (dusk) with no lights on in the building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Sunset (dusk) with low lights on in the building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Sunset (dusk) with full lights on in the building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Night time with no lights on in the building, only starlight outside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Night time with low lights on in the building, only starlight outside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Night time with full lights on in the building, only starlight outsid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Guo, Zhonghui</dc:creator>
  <cp:lastModifiedBy>Guo, Zhonghui</cp:lastModifiedBy>
  <cp:revision>2</cp:revision>
  <dcterms:created xsi:type="dcterms:W3CDTF">2023-09-25T01:52:37Z</dcterms:created>
  <dcterms:modified xsi:type="dcterms:W3CDTF">2023-09-26T14:54:52Z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0x010100B5695B96F40D1E46B713B631255F2B56</vt:lpwstr>
  </property>
  <property fmtid="{D5CDD505-2E9C-101B-9397-08002B2CF9AE}" pid="3" name="MSIP_Label_4044bd30-2ed7-4c9d-9d12-46200872a97b_Enabled">
    <vt:lpwstr>true</vt:lpwstr>
  </property>
  <property fmtid="{D5CDD505-2E9C-101B-9397-08002B2CF9AE}" pid="4" name="MSIP_Label_4044bd30-2ed7-4c9d-9d12-46200872a97b_SetDate">
    <vt:lpwstr>2023-09-25T01:55:54Z</vt:lpwstr>
  </property>
  <property fmtid="{D5CDD505-2E9C-101B-9397-08002B2CF9AE}" pid="5" name="MSIP_Label_4044bd30-2ed7-4c9d-9d12-46200872a97b_Method">
    <vt:lpwstr>Standard</vt:lpwstr>
  </property>
  <property fmtid="{D5CDD505-2E9C-101B-9397-08002B2CF9AE}" pid="6" name="MSIP_Label_4044bd30-2ed7-4c9d-9d12-46200872a97b_Name">
    <vt:lpwstr>defa4170-0d19-0005-0004-bc88714345d2</vt:lpwstr>
  </property>
  <property fmtid="{D5CDD505-2E9C-101B-9397-08002B2CF9AE}" pid="7" name="MSIP_Label_4044bd30-2ed7-4c9d-9d12-46200872a97b_SiteId">
    <vt:lpwstr>4130bd39-7c53-419c-b1e5-8758d6d63f21</vt:lpwstr>
  </property>
  <property fmtid="{D5CDD505-2E9C-101B-9397-08002B2CF9AE}" pid="8" name="MSIP_Label_4044bd30-2ed7-4c9d-9d12-46200872a97b_ActionId">
    <vt:lpwstr>d566a9c3-6499-44d1-83a2-9b5d2d199f50</vt:lpwstr>
  </property>
  <property fmtid="{D5CDD505-2E9C-101B-9397-08002B2CF9AE}" pid="9" name="MSIP_Label_4044bd30-2ed7-4c9d-9d12-46200872a97b_ContentBits">
    <vt:lpwstr>0</vt:lpwstr>
  </property>
</Properties>
</file>